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sldIdLst>
    <p:sldId id="343" r:id="rId5"/>
    <p:sldId id="257" r:id="rId6"/>
    <p:sldId id="259" r:id="rId7"/>
    <p:sldId id="351" r:id="rId8"/>
    <p:sldId id="344" r:id="rId9"/>
    <p:sldId id="352" r:id="rId10"/>
    <p:sldId id="35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9C5FBD-0D57-4216-806A-BE3B833C491C}" v="59" dt="2020-10-28T20:26:45.442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Lobo" userId="f668070511f7febc" providerId="LiveId" clId="{CE9C5FBD-0D57-4216-806A-BE3B833C491C}"/>
    <pc:docChg chg="undo custSel addSld delSld modSld sldOrd">
      <pc:chgData name="Danny Lobo" userId="f668070511f7febc" providerId="LiveId" clId="{CE9C5FBD-0D57-4216-806A-BE3B833C491C}" dt="2020-10-28T20:34:15.981" v="1399" actId="20577"/>
      <pc:docMkLst>
        <pc:docMk/>
      </pc:docMkLst>
      <pc:sldChg chg="addSp modSp">
        <pc:chgData name="Danny Lobo" userId="f668070511f7febc" providerId="LiveId" clId="{CE9C5FBD-0D57-4216-806A-BE3B833C491C}" dt="2020-10-28T20:18:17.829" v="1384" actId="1076"/>
        <pc:sldMkLst>
          <pc:docMk/>
          <pc:sldMk cId="2276898735" sldId="257"/>
        </pc:sldMkLst>
        <pc:spChg chg="mod">
          <ac:chgData name="Danny Lobo" userId="f668070511f7febc" providerId="LiveId" clId="{CE9C5FBD-0D57-4216-806A-BE3B833C491C}" dt="2020-10-28T20:17:52.810" v="1382" actId="207"/>
          <ac:spMkLst>
            <pc:docMk/>
            <pc:sldMk cId="2276898735" sldId="257"/>
            <ac:spMk id="4" creationId="{787B84E5-A3F3-4823-BD91-45E97E44B3C1}"/>
          </ac:spMkLst>
        </pc:spChg>
        <pc:spChg chg="add mod">
          <ac:chgData name="Danny Lobo" userId="f668070511f7febc" providerId="LiveId" clId="{CE9C5FBD-0D57-4216-806A-BE3B833C491C}" dt="2020-10-28T20:18:17.829" v="1384" actId="1076"/>
          <ac:spMkLst>
            <pc:docMk/>
            <pc:sldMk cId="2276898735" sldId="257"/>
            <ac:spMk id="14" creationId="{894B7736-C0EF-4931-B66F-E474B92EC398}"/>
          </ac:spMkLst>
        </pc:spChg>
        <pc:spChg chg="mod">
          <ac:chgData name="Danny Lobo" userId="f668070511f7febc" providerId="LiveId" clId="{CE9C5FBD-0D57-4216-806A-BE3B833C491C}" dt="2020-10-28T20:17:42.989" v="1381" actId="207"/>
          <ac:spMkLst>
            <pc:docMk/>
            <pc:sldMk cId="2276898735" sldId="257"/>
            <ac:spMk id="17" creationId="{8E7591AD-81F4-2E45-AE36-F4DA40C19031}"/>
          </ac:spMkLst>
        </pc:spChg>
      </pc:sldChg>
      <pc:sldChg chg="del">
        <pc:chgData name="Danny Lobo" userId="f668070511f7febc" providerId="LiveId" clId="{CE9C5FBD-0D57-4216-806A-BE3B833C491C}" dt="2020-10-28T20:11:10.801" v="1077" actId="2696"/>
        <pc:sldMkLst>
          <pc:docMk/>
          <pc:sldMk cId="1191027962" sldId="264"/>
        </pc:sldMkLst>
      </pc:sldChg>
      <pc:sldChg chg="del">
        <pc:chgData name="Danny Lobo" userId="f668070511f7febc" providerId="LiveId" clId="{CE9C5FBD-0D57-4216-806A-BE3B833C491C}" dt="2020-10-28T20:11:10.774" v="1076" actId="2696"/>
        <pc:sldMkLst>
          <pc:docMk/>
          <pc:sldMk cId="4028626550" sldId="267"/>
        </pc:sldMkLst>
      </pc:sldChg>
      <pc:sldChg chg="del">
        <pc:chgData name="Danny Lobo" userId="f668070511f7febc" providerId="LiveId" clId="{CE9C5FBD-0D57-4216-806A-BE3B833C491C}" dt="2020-10-28T20:11:10.832" v="1078" actId="2696"/>
        <pc:sldMkLst>
          <pc:docMk/>
          <pc:sldMk cId="140209610" sldId="268"/>
        </pc:sldMkLst>
      </pc:sldChg>
      <pc:sldChg chg="del">
        <pc:chgData name="Danny Lobo" userId="f668070511f7febc" providerId="LiveId" clId="{CE9C5FBD-0D57-4216-806A-BE3B833C491C}" dt="2020-10-28T20:11:10.725" v="1074" actId="2696"/>
        <pc:sldMkLst>
          <pc:docMk/>
          <pc:sldMk cId="707400651" sldId="283"/>
        </pc:sldMkLst>
      </pc:sldChg>
      <pc:sldChg chg="del">
        <pc:chgData name="Danny Lobo" userId="f668070511f7febc" providerId="LiveId" clId="{CE9C5FBD-0D57-4216-806A-BE3B833C491C}" dt="2020-10-28T20:11:10.875" v="1083" actId="2696"/>
        <pc:sldMkLst>
          <pc:docMk/>
          <pc:sldMk cId="1255359701" sldId="284"/>
        </pc:sldMkLst>
      </pc:sldChg>
      <pc:sldChg chg="del">
        <pc:chgData name="Danny Lobo" userId="f668070511f7febc" providerId="LiveId" clId="{CE9C5FBD-0D57-4216-806A-BE3B833C491C}" dt="2020-10-28T20:11:10.685" v="1071" actId="2696"/>
        <pc:sldMkLst>
          <pc:docMk/>
          <pc:sldMk cId="1640389276" sldId="285"/>
        </pc:sldMkLst>
      </pc:sldChg>
      <pc:sldChg chg="del">
        <pc:chgData name="Danny Lobo" userId="f668070511f7febc" providerId="LiveId" clId="{CE9C5FBD-0D57-4216-806A-BE3B833C491C}" dt="2020-10-28T20:11:10.745" v="1075" actId="2696"/>
        <pc:sldMkLst>
          <pc:docMk/>
          <pc:sldMk cId="3171150445" sldId="341"/>
        </pc:sldMkLst>
      </pc:sldChg>
      <pc:sldChg chg="del">
        <pc:chgData name="Danny Lobo" userId="f668070511f7febc" providerId="LiveId" clId="{CE9C5FBD-0D57-4216-806A-BE3B833C491C}" dt="2020-10-28T20:11:10.719" v="1073" actId="2696"/>
        <pc:sldMkLst>
          <pc:docMk/>
          <pc:sldMk cId="4176208696" sldId="342"/>
        </pc:sldMkLst>
      </pc:sldChg>
      <pc:sldChg chg="addSp delSp modSp ord">
        <pc:chgData name="Danny Lobo" userId="f668070511f7febc" providerId="LiveId" clId="{CE9C5FBD-0D57-4216-806A-BE3B833C491C}" dt="2020-10-28T19:57:17.109" v="603" actId="1076"/>
        <pc:sldMkLst>
          <pc:docMk/>
          <pc:sldMk cId="3494493743" sldId="344"/>
        </pc:sldMkLst>
        <pc:spChg chg="mod">
          <ac:chgData name="Danny Lobo" userId="f668070511f7febc" providerId="LiveId" clId="{CE9C5FBD-0D57-4216-806A-BE3B833C491C}" dt="2020-10-28T19:50:49.995" v="461" actId="207"/>
          <ac:spMkLst>
            <pc:docMk/>
            <pc:sldMk cId="3494493743" sldId="344"/>
            <ac:spMk id="2" creationId="{1732E9F2-C620-4FC8-8F0A-A41F3E18EE1C}"/>
          </ac:spMkLst>
        </pc:spChg>
        <pc:spChg chg="add del mod">
          <ac:chgData name="Danny Lobo" userId="f668070511f7febc" providerId="LiveId" clId="{CE9C5FBD-0D57-4216-806A-BE3B833C491C}" dt="2020-10-28T19:37:59.886" v="39"/>
          <ac:spMkLst>
            <pc:docMk/>
            <pc:sldMk cId="3494493743" sldId="344"/>
            <ac:spMk id="4" creationId="{BA989759-F151-4DC9-9216-D7A22102988F}"/>
          </ac:spMkLst>
        </pc:spChg>
        <pc:spChg chg="add mod">
          <ac:chgData name="Danny Lobo" userId="f668070511f7febc" providerId="LiveId" clId="{CE9C5FBD-0D57-4216-806A-BE3B833C491C}" dt="2020-10-28T19:54:48.300" v="543" actId="255"/>
          <ac:spMkLst>
            <pc:docMk/>
            <pc:sldMk cId="3494493743" sldId="344"/>
            <ac:spMk id="5" creationId="{85AB0100-7BAB-483B-A473-B905D50D1C3D}"/>
          </ac:spMkLst>
        </pc:spChg>
        <pc:spChg chg="add del mod">
          <ac:chgData name="Danny Lobo" userId="f668070511f7febc" providerId="LiveId" clId="{CE9C5FBD-0D57-4216-806A-BE3B833C491C}" dt="2020-10-28T19:43:50.003" v="136" actId="478"/>
          <ac:spMkLst>
            <pc:docMk/>
            <pc:sldMk cId="3494493743" sldId="344"/>
            <ac:spMk id="8" creationId="{231BE0CC-BC8C-4835-A91E-DD44F4F23C21}"/>
          </ac:spMkLst>
        </pc:spChg>
        <pc:spChg chg="add mod">
          <ac:chgData name="Danny Lobo" userId="f668070511f7febc" providerId="LiveId" clId="{CE9C5FBD-0D57-4216-806A-BE3B833C491C}" dt="2020-10-28T19:53:33.187" v="529" actId="1076"/>
          <ac:spMkLst>
            <pc:docMk/>
            <pc:sldMk cId="3494493743" sldId="344"/>
            <ac:spMk id="10" creationId="{3B15C68B-07EA-491B-B10C-5DA8F75ACA89}"/>
          </ac:spMkLst>
        </pc:spChg>
        <pc:spChg chg="add del mod">
          <ac:chgData name="Danny Lobo" userId="f668070511f7febc" providerId="LiveId" clId="{CE9C5FBD-0D57-4216-806A-BE3B833C491C}" dt="2020-10-28T19:48:23.745" v="306" actId="478"/>
          <ac:spMkLst>
            <pc:docMk/>
            <pc:sldMk cId="3494493743" sldId="344"/>
            <ac:spMk id="11" creationId="{E8091ED2-20F5-41D1-9949-DE7C5A5ADA8A}"/>
          </ac:spMkLst>
        </pc:spChg>
        <pc:spChg chg="add mod">
          <ac:chgData name="Danny Lobo" userId="f668070511f7febc" providerId="LiveId" clId="{CE9C5FBD-0D57-4216-806A-BE3B833C491C}" dt="2020-10-28T19:53:56.336" v="534" actId="207"/>
          <ac:spMkLst>
            <pc:docMk/>
            <pc:sldMk cId="3494493743" sldId="344"/>
            <ac:spMk id="12" creationId="{FCFB16A3-7136-4BB1-A38A-D411C698CF64}"/>
          </ac:spMkLst>
        </pc:spChg>
        <pc:spChg chg="add mod">
          <ac:chgData name="Danny Lobo" userId="f668070511f7febc" providerId="LiveId" clId="{CE9C5FBD-0D57-4216-806A-BE3B833C491C}" dt="2020-10-28T19:54:24.100" v="539" actId="255"/>
          <ac:spMkLst>
            <pc:docMk/>
            <pc:sldMk cId="3494493743" sldId="344"/>
            <ac:spMk id="13" creationId="{1789A161-5F48-4539-8690-0BA633D537E1}"/>
          </ac:spMkLst>
        </pc:spChg>
        <pc:spChg chg="add mod">
          <ac:chgData name="Danny Lobo" userId="f668070511f7febc" providerId="LiveId" clId="{CE9C5FBD-0D57-4216-806A-BE3B833C491C}" dt="2020-10-28T19:54:31.099" v="540" actId="1076"/>
          <ac:spMkLst>
            <pc:docMk/>
            <pc:sldMk cId="3494493743" sldId="344"/>
            <ac:spMk id="15" creationId="{7CC75DA6-FAFE-47A3-BE6E-71587272C0E9}"/>
          </ac:spMkLst>
        </pc:spChg>
        <pc:spChg chg="add mod">
          <ac:chgData name="Danny Lobo" userId="f668070511f7febc" providerId="LiveId" clId="{CE9C5FBD-0D57-4216-806A-BE3B833C491C}" dt="2020-10-28T19:56:59.454" v="602" actId="207"/>
          <ac:spMkLst>
            <pc:docMk/>
            <pc:sldMk cId="3494493743" sldId="344"/>
            <ac:spMk id="27" creationId="{F2EE361E-A1BD-4D81-BC11-0C515D1A7B92}"/>
          </ac:spMkLst>
        </pc:spChg>
        <pc:picChg chg="add del mod">
          <ac:chgData name="Danny Lobo" userId="f668070511f7febc" providerId="LiveId" clId="{CE9C5FBD-0D57-4216-806A-BE3B833C491C}" dt="2020-10-28T19:57:17.109" v="603" actId="1076"/>
          <ac:picMkLst>
            <pc:docMk/>
            <pc:sldMk cId="3494493743" sldId="344"/>
            <ac:picMk id="7" creationId="{D0B6960A-31C5-47D0-B955-E202DEC2C708}"/>
          </ac:picMkLst>
        </pc:picChg>
        <pc:picChg chg="add mod">
          <ac:chgData name="Danny Lobo" userId="f668070511f7febc" providerId="LiveId" clId="{CE9C5FBD-0D57-4216-806A-BE3B833C491C}" dt="2020-10-28T19:53:03.177" v="512" actId="14100"/>
          <ac:picMkLst>
            <pc:docMk/>
            <pc:sldMk cId="3494493743" sldId="344"/>
            <ac:picMk id="9" creationId="{4F52E4B3-A450-43A3-84E4-382BBA3CCB7E}"/>
          </ac:picMkLst>
        </pc:picChg>
        <pc:picChg chg="del">
          <ac:chgData name="Danny Lobo" userId="f668070511f7febc" providerId="LiveId" clId="{CE9C5FBD-0D57-4216-806A-BE3B833C491C}" dt="2020-10-28T19:37:45.017" v="38" actId="478"/>
          <ac:picMkLst>
            <pc:docMk/>
            <pc:sldMk cId="3494493743" sldId="344"/>
            <ac:picMk id="14" creationId="{8CF182DB-5145-EB40-81CD-BF5F590D79F0}"/>
          </ac:picMkLst>
        </pc:picChg>
        <pc:picChg chg="add mod">
          <ac:chgData name="Danny Lobo" userId="f668070511f7febc" providerId="LiveId" clId="{CE9C5FBD-0D57-4216-806A-BE3B833C491C}" dt="2020-10-28T19:50:03.758" v="415" actId="1076"/>
          <ac:picMkLst>
            <pc:docMk/>
            <pc:sldMk cId="3494493743" sldId="344"/>
            <ac:picMk id="3074" creationId="{2B5A43A6-02CB-4EA6-9206-D3307F7EE942}"/>
          </ac:picMkLst>
        </pc:picChg>
        <pc:cxnChg chg="add mod">
          <ac:chgData name="Danny Lobo" userId="f668070511f7febc" providerId="LiveId" clId="{CE9C5FBD-0D57-4216-806A-BE3B833C491C}" dt="2020-10-28T19:54:54.797" v="544" actId="14100"/>
          <ac:cxnSpMkLst>
            <pc:docMk/>
            <pc:sldMk cId="3494493743" sldId="344"/>
            <ac:cxnSpMk id="17" creationId="{EB27327A-DAF4-4672-AD53-6C6D67A1C06A}"/>
          </ac:cxnSpMkLst>
        </pc:cxnChg>
        <pc:cxnChg chg="add mod">
          <ac:chgData name="Danny Lobo" userId="f668070511f7febc" providerId="LiveId" clId="{CE9C5FBD-0D57-4216-806A-BE3B833C491C}" dt="2020-10-28T19:55:16.521" v="545" actId="11529"/>
          <ac:cxnSpMkLst>
            <pc:docMk/>
            <pc:sldMk cId="3494493743" sldId="344"/>
            <ac:cxnSpMk id="20" creationId="{0E924BE3-B271-46A3-B5CA-DA750A6B115C}"/>
          </ac:cxnSpMkLst>
        </pc:cxnChg>
        <pc:cxnChg chg="add mod">
          <ac:chgData name="Danny Lobo" userId="f668070511f7febc" providerId="LiveId" clId="{CE9C5FBD-0D57-4216-806A-BE3B833C491C}" dt="2020-10-28T19:55:44.124" v="546" actId="11529"/>
          <ac:cxnSpMkLst>
            <pc:docMk/>
            <pc:sldMk cId="3494493743" sldId="344"/>
            <ac:cxnSpMk id="22" creationId="{0EC86F45-B9A3-463E-BF42-F2B822039F38}"/>
          </ac:cxnSpMkLst>
        </pc:cxnChg>
        <pc:cxnChg chg="add mod">
          <ac:chgData name="Danny Lobo" userId="f668070511f7febc" providerId="LiveId" clId="{CE9C5FBD-0D57-4216-806A-BE3B833C491C}" dt="2020-10-28T19:55:57.596" v="547" actId="11529"/>
          <ac:cxnSpMkLst>
            <pc:docMk/>
            <pc:sldMk cId="3494493743" sldId="344"/>
            <ac:cxnSpMk id="24" creationId="{DA41DB3D-A3B1-4D54-9B6E-5F22A88715EC}"/>
          </ac:cxnSpMkLst>
        </pc:cxnChg>
        <pc:cxnChg chg="add mod">
          <ac:chgData name="Danny Lobo" userId="f668070511f7febc" providerId="LiveId" clId="{CE9C5FBD-0D57-4216-806A-BE3B833C491C}" dt="2020-10-28T19:56:53.765" v="601" actId="692"/>
          <ac:cxnSpMkLst>
            <pc:docMk/>
            <pc:sldMk cId="3494493743" sldId="344"/>
            <ac:cxnSpMk id="26" creationId="{CAB55B38-3A31-4C28-98C5-B0F96BCAE72C}"/>
          </ac:cxnSpMkLst>
        </pc:cxnChg>
      </pc:sldChg>
      <pc:sldChg chg="del">
        <pc:chgData name="Danny Lobo" userId="f668070511f7febc" providerId="LiveId" clId="{CE9C5FBD-0D57-4216-806A-BE3B833C491C}" dt="2020-10-28T20:11:10.843" v="1079" actId="2696"/>
        <pc:sldMkLst>
          <pc:docMk/>
          <pc:sldMk cId="3771108658" sldId="345"/>
        </pc:sldMkLst>
      </pc:sldChg>
      <pc:sldChg chg="del">
        <pc:chgData name="Danny Lobo" userId="f668070511f7febc" providerId="LiveId" clId="{CE9C5FBD-0D57-4216-806A-BE3B833C491C}" dt="2020-10-28T20:11:10.850" v="1080" actId="2696"/>
        <pc:sldMkLst>
          <pc:docMk/>
          <pc:sldMk cId="1494765152" sldId="346"/>
        </pc:sldMkLst>
      </pc:sldChg>
      <pc:sldChg chg="del">
        <pc:chgData name="Danny Lobo" userId="f668070511f7febc" providerId="LiveId" clId="{CE9C5FBD-0D57-4216-806A-BE3B833C491C}" dt="2020-10-28T20:11:10.864" v="1082" actId="2696"/>
        <pc:sldMkLst>
          <pc:docMk/>
          <pc:sldMk cId="3512217245" sldId="347"/>
        </pc:sldMkLst>
      </pc:sldChg>
      <pc:sldChg chg="del">
        <pc:chgData name="Danny Lobo" userId="f668070511f7febc" providerId="LiveId" clId="{CE9C5FBD-0D57-4216-806A-BE3B833C491C}" dt="2020-10-28T20:10:51.351" v="1068" actId="2696"/>
        <pc:sldMkLst>
          <pc:docMk/>
          <pc:sldMk cId="341007370" sldId="349"/>
        </pc:sldMkLst>
      </pc:sldChg>
      <pc:sldChg chg="addSp delSp modSp del">
        <pc:chgData name="Danny Lobo" userId="f668070511f7febc" providerId="LiveId" clId="{CE9C5FBD-0D57-4216-806A-BE3B833C491C}" dt="2020-10-28T20:10:51.355" v="1069" actId="2696"/>
        <pc:sldMkLst>
          <pc:docMk/>
          <pc:sldMk cId="971976701" sldId="350"/>
        </pc:sldMkLst>
        <pc:picChg chg="add del mod">
          <ac:chgData name="Danny Lobo" userId="f668070511f7febc" providerId="LiveId" clId="{CE9C5FBD-0D57-4216-806A-BE3B833C491C}" dt="2020-10-28T20:03:18.464" v="661"/>
          <ac:picMkLst>
            <pc:docMk/>
            <pc:sldMk cId="971976701" sldId="350"/>
            <ac:picMk id="2" creationId="{A9871B16-7B10-4812-AA1C-BCEB8011C811}"/>
          </ac:picMkLst>
        </pc:picChg>
        <pc:picChg chg="add del mod">
          <ac:chgData name="Danny Lobo" userId="f668070511f7febc" providerId="LiveId" clId="{CE9C5FBD-0D57-4216-806A-BE3B833C491C}" dt="2020-10-28T20:03:18.464" v="661"/>
          <ac:picMkLst>
            <pc:docMk/>
            <pc:sldMk cId="971976701" sldId="350"/>
            <ac:picMk id="3" creationId="{53F0CF76-5D21-4AD4-8A43-B9D760D8A7B3}"/>
          </ac:picMkLst>
        </pc:picChg>
      </pc:sldChg>
      <pc:sldChg chg="modSp">
        <pc:chgData name="Danny Lobo" userId="f668070511f7febc" providerId="LiveId" clId="{CE9C5FBD-0D57-4216-806A-BE3B833C491C}" dt="2020-10-28T20:27:27.907" v="1398" actId="20577"/>
        <pc:sldMkLst>
          <pc:docMk/>
          <pc:sldMk cId="2141071226" sldId="351"/>
        </pc:sldMkLst>
        <pc:spChg chg="mod">
          <ac:chgData name="Danny Lobo" userId="f668070511f7febc" providerId="LiveId" clId="{CE9C5FBD-0D57-4216-806A-BE3B833C491C}" dt="2020-10-28T20:27:27.907" v="1398" actId="20577"/>
          <ac:spMkLst>
            <pc:docMk/>
            <pc:sldMk cId="2141071226" sldId="351"/>
            <ac:spMk id="4" creationId="{15A6B370-9BB7-4D1E-80E0-535EFC026C99}"/>
          </ac:spMkLst>
        </pc:spChg>
        <pc:spChg chg="mod">
          <ac:chgData name="Danny Lobo" userId="f668070511f7febc" providerId="LiveId" clId="{CE9C5FBD-0D57-4216-806A-BE3B833C491C}" dt="2020-10-28T20:26:52.705" v="1393" actId="1076"/>
          <ac:spMkLst>
            <pc:docMk/>
            <pc:sldMk cId="2141071226" sldId="351"/>
            <ac:spMk id="14" creationId="{EA2D7C26-0D7E-41CD-A471-30CAE68F5A91}"/>
          </ac:spMkLst>
        </pc:spChg>
        <pc:picChg chg="mod">
          <ac:chgData name="Danny Lobo" userId="f668070511f7febc" providerId="LiveId" clId="{CE9C5FBD-0D57-4216-806A-BE3B833C491C}" dt="2020-10-28T20:26:45.441" v="1392" actId="14100"/>
          <ac:picMkLst>
            <pc:docMk/>
            <pc:sldMk cId="2141071226" sldId="351"/>
            <ac:picMk id="27" creationId="{30DE698C-9EB8-49CA-AC46-68432F4C4E80}"/>
          </ac:picMkLst>
        </pc:picChg>
      </pc:sldChg>
      <pc:sldChg chg="addSp delSp modSp add">
        <pc:chgData name="Danny Lobo" userId="f668070511f7febc" providerId="LiveId" clId="{CE9C5FBD-0D57-4216-806A-BE3B833C491C}" dt="2020-10-28T20:21:07.654" v="1391" actId="14100"/>
        <pc:sldMkLst>
          <pc:docMk/>
          <pc:sldMk cId="1928223162" sldId="352"/>
        </pc:sldMkLst>
        <pc:spChg chg="mod">
          <ac:chgData name="Danny Lobo" userId="f668070511f7febc" providerId="LiveId" clId="{CE9C5FBD-0D57-4216-806A-BE3B833C491C}" dt="2020-10-28T20:09:52.332" v="1061" actId="20577"/>
          <ac:spMkLst>
            <pc:docMk/>
            <pc:sldMk cId="1928223162" sldId="352"/>
            <ac:spMk id="2" creationId="{1732E9F2-C620-4FC8-8F0A-A41F3E18EE1C}"/>
          </ac:spMkLst>
        </pc:spChg>
        <pc:spChg chg="add del mod">
          <ac:chgData name="Danny Lobo" userId="f668070511f7febc" providerId="LiveId" clId="{CE9C5FBD-0D57-4216-806A-BE3B833C491C}" dt="2020-10-28T20:04:09.459" v="665"/>
          <ac:spMkLst>
            <pc:docMk/>
            <pc:sldMk cId="1928223162" sldId="352"/>
            <ac:spMk id="3" creationId="{D2750E9A-2EC5-4372-B094-2068744353A3}"/>
          </ac:spMkLst>
        </pc:spChg>
        <pc:spChg chg="mod">
          <ac:chgData name="Danny Lobo" userId="f668070511f7febc" providerId="LiveId" clId="{CE9C5FBD-0D57-4216-806A-BE3B833C491C}" dt="2020-10-28T20:05:08.366" v="710" actId="20577"/>
          <ac:spMkLst>
            <pc:docMk/>
            <pc:sldMk cId="1928223162" sldId="352"/>
            <ac:spMk id="5" creationId="{85AB0100-7BAB-483B-A473-B905D50D1C3D}"/>
          </ac:spMkLst>
        </pc:spChg>
        <pc:spChg chg="mod">
          <ac:chgData name="Danny Lobo" userId="f668070511f7febc" providerId="LiveId" clId="{CE9C5FBD-0D57-4216-806A-BE3B833C491C}" dt="2020-10-28T20:05:49.264" v="716" actId="1076"/>
          <ac:spMkLst>
            <pc:docMk/>
            <pc:sldMk cId="1928223162" sldId="352"/>
            <ac:spMk id="10" creationId="{3B15C68B-07EA-491B-B10C-5DA8F75ACA89}"/>
          </ac:spMkLst>
        </pc:spChg>
        <pc:spChg chg="del">
          <ac:chgData name="Danny Lobo" userId="f668070511f7febc" providerId="LiveId" clId="{CE9C5FBD-0D57-4216-806A-BE3B833C491C}" dt="2020-10-28T20:04:13.816" v="666"/>
          <ac:spMkLst>
            <pc:docMk/>
            <pc:sldMk cId="1928223162" sldId="352"/>
            <ac:spMk id="12" creationId="{FCFB16A3-7136-4BB1-A38A-D411C698CF64}"/>
          </ac:spMkLst>
        </pc:spChg>
        <pc:spChg chg="mod ord">
          <ac:chgData name="Danny Lobo" userId="f668070511f7febc" providerId="LiveId" clId="{CE9C5FBD-0D57-4216-806A-BE3B833C491C}" dt="2020-10-28T20:10:01.678" v="1062" actId="166"/>
          <ac:spMkLst>
            <pc:docMk/>
            <pc:sldMk cId="1928223162" sldId="352"/>
            <ac:spMk id="13" creationId="{1789A161-5F48-4539-8690-0BA633D537E1}"/>
          </ac:spMkLst>
        </pc:spChg>
        <pc:spChg chg="del">
          <ac:chgData name="Danny Lobo" userId="f668070511f7febc" providerId="LiveId" clId="{CE9C5FBD-0D57-4216-806A-BE3B833C491C}" dt="2020-10-28T20:04:17.357" v="667"/>
          <ac:spMkLst>
            <pc:docMk/>
            <pc:sldMk cId="1928223162" sldId="352"/>
            <ac:spMk id="15" creationId="{7CC75DA6-FAFE-47A3-BE6E-71587272C0E9}"/>
          </ac:spMkLst>
        </pc:spChg>
        <pc:spChg chg="mod">
          <ac:chgData name="Danny Lobo" userId="f668070511f7febc" providerId="LiveId" clId="{CE9C5FBD-0D57-4216-806A-BE3B833C491C}" dt="2020-10-28T20:07:52.864" v="911" actId="1076"/>
          <ac:spMkLst>
            <pc:docMk/>
            <pc:sldMk cId="1928223162" sldId="352"/>
            <ac:spMk id="27" creationId="{F2EE361E-A1BD-4D81-BC11-0C515D1A7B92}"/>
          </ac:spMkLst>
        </pc:spChg>
        <pc:picChg chg="mod">
          <ac:chgData name="Danny Lobo" userId="f668070511f7febc" providerId="LiveId" clId="{CE9C5FBD-0D57-4216-806A-BE3B833C491C}" dt="2020-10-28T20:10:12.853" v="1065" actId="1076"/>
          <ac:picMkLst>
            <pc:docMk/>
            <pc:sldMk cId="1928223162" sldId="352"/>
            <ac:picMk id="7" creationId="{D0B6960A-31C5-47D0-B955-E202DEC2C708}"/>
          </ac:picMkLst>
        </pc:picChg>
        <pc:picChg chg="mod">
          <ac:chgData name="Danny Lobo" userId="f668070511f7febc" providerId="LiveId" clId="{CE9C5FBD-0D57-4216-806A-BE3B833C491C}" dt="2020-10-28T20:05:51.902" v="717" actId="1076"/>
          <ac:picMkLst>
            <pc:docMk/>
            <pc:sldMk cId="1928223162" sldId="352"/>
            <ac:picMk id="9" creationId="{4F52E4B3-A450-43A3-84E4-382BBA3CCB7E}"/>
          </ac:picMkLst>
        </pc:picChg>
        <pc:picChg chg="add mod">
          <ac:chgData name="Danny Lobo" userId="f668070511f7febc" providerId="LiveId" clId="{CE9C5FBD-0D57-4216-806A-BE3B833C491C}" dt="2020-10-28T20:09:43.031" v="1059" actId="14100"/>
          <ac:picMkLst>
            <pc:docMk/>
            <pc:sldMk cId="1928223162" sldId="352"/>
            <ac:picMk id="18" creationId="{E25F1064-F1DA-4885-AFA8-77DF7AC27341}"/>
          </ac:picMkLst>
        </pc:picChg>
        <pc:picChg chg="add mod">
          <ac:chgData name="Danny Lobo" userId="f668070511f7febc" providerId="LiveId" clId="{CE9C5FBD-0D57-4216-806A-BE3B833C491C}" dt="2020-10-28T20:03:36.713" v="664" actId="1076"/>
          <ac:picMkLst>
            <pc:docMk/>
            <pc:sldMk cId="1928223162" sldId="352"/>
            <ac:picMk id="19" creationId="{74AFC748-E781-49EF-BEDD-F05082AB394D}"/>
          </ac:picMkLst>
        </pc:picChg>
        <pc:picChg chg="del">
          <ac:chgData name="Danny Lobo" userId="f668070511f7febc" providerId="LiveId" clId="{CE9C5FBD-0D57-4216-806A-BE3B833C491C}" dt="2020-10-28T20:03:10.467" v="660" actId="478"/>
          <ac:picMkLst>
            <pc:docMk/>
            <pc:sldMk cId="1928223162" sldId="352"/>
            <ac:picMk id="3074" creationId="{2B5A43A6-02CB-4EA6-9206-D3307F7EE942}"/>
          </ac:picMkLst>
        </pc:picChg>
        <pc:cxnChg chg="add mod">
          <ac:chgData name="Danny Lobo" userId="f668070511f7febc" providerId="LiveId" clId="{CE9C5FBD-0D57-4216-806A-BE3B833C491C}" dt="2020-10-28T20:09:06.074" v="1055" actId="11529"/>
          <ac:cxnSpMkLst>
            <pc:docMk/>
            <pc:sldMk cId="1928223162" sldId="352"/>
            <ac:cxnSpMk id="11" creationId="{3443272B-B869-4105-940A-A992246115A3}"/>
          </ac:cxnSpMkLst>
        </pc:cxnChg>
        <pc:cxnChg chg="add mod">
          <ac:chgData name="Danny Lobo" userId="f668070511f7febc" providerId="LiveId" clId="{CE9C5FBD-0D57-4216-806A-BE3B833C491C}" dt="2020-10-28T20:09:20.299" v="1056" actId="11529"/>
          <ac:cxnSpMkLst>
            <pc:docMk/>
            <pc:sldMk cId="1928223162" sldId="352"/>
            <ac:cxnSpMk id="16" creationId="{A9BAAB22-E526-4A25-A2C4-653F95112498}"/>
          </ac:cxnSpMkLst>
        </pc:cxnChg>
        <pc:cxnChg chg="mod ord">
          <ac:chgData name="Danny Lobo" userId="f668070511f7febc" providerId="LiveId" clId="{CE9C5FBD-0D57-4216-806A-BE3B833C491C}" dt="2020-10-28T20:21:07.654" v="1391" actId="14100"/>
          <ac:cxnSpMkLst>
            <pc:docMk/>
            <pc:sldMk cId="1928223162" sldId="352"/>
            <ac:cxnSpMk id="17" creationId="{EB27327A-DAF4-4672-AD53-6C6D67A1C06A}"/>
          </ac:cxnSpMkLst>
        </pc:cxnChg>
        <pc:cxnChg chg="del">
          <ac:chgData name="Danny Lobo" userId="f668070511f7febc" providerId="LiveId" clId="{CE9C5FBD-0D57-4216-806A-BE3B833C491C}" dt="2020-10-28T20:05:16.707" v="712" actId="478"/>
          <ac:cxnSpMkLst>
            <pc:docMk/>
            <pc:sldMk cId="1928223162" sldId="352"/>
            <ac:cxnSpMk id="20" creationId="{0E924BE3-B271-46A3-B5CA-DA750A6B115C}"/>
          </ac:cxnSpMkLst>
        </pc:cxnChg>
        <pc:cxnChg chg="del">
          <ac:chgData name="Danny Lobo" userId="f668070511f7febc" providerId="LiveId" clId="{CE9C5FBD-0D57-4216-806A-BE3B833C491C}" dt="2020-10-28T20:05:19.247" v="713" actId="478"/>
          <ac:cxnSpMkLst>
            <pc:docMk/>
            <pc:sldMk cId="1928223162" sldId="352"/>
            <ac:cxnSpMk id="22" creationId="{0EC86F45-B9A3-463E-BF42-F2B822039F38}"/>
          </ac:cxnSpMkLst>
        </pc:cxnChg>
        <pc:cxnChg chg="del">
          <ac:chgData name="Danny Lobo" userId="f668070511f7febc" providerId="LiveId" clId="{CE9C5FBD-0D57-4216-806A-BE3B833C491C}" dt="2020-10-28T20:05:22.036" v="714" actId="478"/>
          <ac:cxnSpMkLst>
            <pc:docMk/>
            <pc:sldMk cId="1928223162" sldId="352"/>
            <ac:cxnSpMk id="24" creationId="{DA41DB3D-A3B1-4D54-9B6E-5F22A88715EC}"/>
          </ac:cxnSpMkLst>
        </pc:cxnChg>
        <pc:cxnChg chg="mod">
          <ac:chgData name="Danny Lobo" userId="f668070511f7febc" providerId="LiveId" clId="{CE9C5FBD-0D57-4216-806A-BE3B833C491C}" dt="2020-10-28T20:19:45.344" v="1387" actId="14100"/>
          <ac:cxnSpMkLst>
            <pc:docMk/>
            <pc:sldMk cId="1928223162" sldId="352"/>
            <ac:cxnSpMk id="26" creationId="{CAB55B38-3A31-4C28-98C5-B0F96BCAE72C}"/>
          </ac:cxnSpMkLst>
        </pc:cxnChg>
      </pc:sldChg>
      <pc:sldChg chg="delSp modSp add ord">
        <pc:chgData name="Danny Lobo" userId="f668070511f7febc" providerId="LiveId" clId="{CE9C5FBD-0D57-4216-806A-BE3B833C491C}" dt="2020-10-28T20:34:15.981" v="1399" actId="20577"/>
        <pc:sldMkLst>
          <pc:docMk/>
          <pc:sldMk cId="1246425474" sldId="353"/>
        </pc:sldMkLst>
        <pc:spChg chg="mod">
          <ac:chgData name="Danny Lobo" userId="f668070511f7febc" providerId="LiveId" clId="{CE9C5FBD-0D57-4216-806A-BE3B833C491C}" dt="2020-10-28T20:16:06.086" v="1356" actId="27636"/>
          <ac:spMkLst>
            <pc:docMk/>
            <pc:sldMk cId="1246425474" sldId="353"/>
            <ac:spMk id="4" creationId="{787B84E5-A3F3-4823-BD91-45E97E44B3C1}"/>
          </ac:spMkLst>
        </pc:spChg>
        <pc:spChg chg="mod">
          <ac:chgData name="Danny Lobo" userId="f668070511f7febc" providerId="LiveId" clId="{CE9C5FBD-0D57-4216-806A-BE3B833C491C}" dt="2020-10-28T20:34:15.981" v="1399" actId="20577"/>
          <ac:spMkLst>
            <pc:docMk/>
            <pc:sldMk cId="1246425474" sldId="353"/>
            <ac:spMk id="17" creationId="{8E7591AD-81F4-2E45-AE36-F4DA40C19031}"/>
          </ac:spMkLst>
        </pc:spChg>
        <pc:spChg chg="mod">
          <ac:chgData name="Danny Lobo" userId="f668070511f7febc" providerId="LiveId" clId="{CE9C5FBD-0D57-4216-806A-BE3B833C491C}" dt="2020-10-28T20:11:20.912" v="1094" actId="6549"/>
          <ac:spMkLst>
            <pc:docMk/>
            <pc:sldMk cId="1246425474" sldId="353"/>
            <ac:spMk id="19" creationId="{55BA9AC8-EA60-644D-9DDA-B76203EA1E87}"/>
          </ac:spMkLst>
        </pc:spChg>
        <pc:picChg chg="del">
          <ac:chgData name="Danny Lobo" userId="f668070511f7febc" providerId="LiveId" clId="{CE9C5FBD-0D57-4216-806A-BE3B833C491C}" dt="2020-10-28T20:16:12.639" v="1357" actId="478"/>
          <ac:picMkLst>
            <pc:docMk/>
            <pc:sldMk cId="1246425474" sldId="353"/>
            <ac:picMk id="13" creationId="{41B45EF5-0308-404D-8EE1-71D1324F2BCC}"/>
          </ac:picMkLst>
        </pc:picChg>
      </pc:sldChg>
      <pc:sldChg chg="add del">
        <pc:chgData name="Danny Lobo" userId="f668070511f7febc" providerId="LiveId" clId="{CE9C5FBD-0D57-4216-806A-BE3B833C491C}" dt="2020-10-28T20:03:05.872" v="659"/>
        <pc:sldMkLst>
          <pc:docMk/>
          <pc:sldMk cId="3250601077" sldId="353"/>
        </pc:sldMkLst>
      </pc:sldChg>
      <pc:sldChg chg="modSp add del">
        <pc:chgData name="Danny Lobo" userId="f668070511f7febc" providerId="LiveId" clId="{CE9C5FBD-0D57-4216-806A-BE3B833C491C}" dt="2020-10-28T20:20:23.216" v="1390" actId="2696"/>
        <pc:sldMkLst>
          <pc:docMk/>
          <pc:sldMk cId="3553628013" sldId="354"/>
        </pc:sldMkLst>
        <pc:spChg chg="mod">
          <ac:chgData name="Danny Lobo" userId="f668070511f7febc" providerId="LiveId" clId="{CE9C5FBD-0D57-4216-806A-BE3B833C491C}" dt="2020-10-28T20:20:04.256" v="1389" actId="27636"/>
          <ac:spMkLst>
            <pc:docMk/>
            <pc:sldMk cId="3553628013" sldId="354"/>
            <ac:spMk id="2" creationId="{F08F569D-5E51-4B56-AF6E-54A8AC6C2338}"/>
          </ac:spMkLst>
        </pc:spChg>
      </pc:sldChg>
      <pc:sldMasterChg chg="delSldLayout">
        <pc:chgData name="Danny Lobo" userId="f668070511f7febc" providerId="LiveId" clId="{CE9C5FBD-0D57-4216-806A-BE3B833C491C}" dt="2020-10-28T20:11:10.877" v="1084" actId="2696"/>
        <pc:sldMasterMkLst>
          <pc:docMk/>
          <pc:sldMasterMk cId="4202003209" sldId="2147483763"/>
        </pc:sldMasterMkLst>
        <pc:sldLayoutChg chg="del">
          <pc:chgData name="Danny Lobo" userId="f668070511f7febc" providerId="LiveId" clId="{CE9C5FBD-0D57-4216-806A-BE3B833C491C}" dt="2020-10-28T20:10:51.357" v="1070" actId="2696"/>
          <pc:sldLayoutMkLst>
            <pc:docMk/>
            <pc:sldMasterMk cId="4202003209" sldId="2147483763"/>
            <pc:sldLayoutMk cId="1446825948" sldId="2147483776"/>
          </pc:sldLayoutMkLst>
        </pc:sldLayoutChg>
        <pc:sldLayoutChg chg="del">
          <pc:chgData name="Danny Lobo" userId="f668070511f7febc" providerId="LiveId" clId="{CE9C5FBD-0D57-4216-806A-BE3B833C491C}" dt="2020-10-28T20:11:10.877" v="1084" actId="2696"/>
          <pc:sldLayoutMkLst>
            <pc:docMk/>
            <pc:sldMasterMk cId="4202003209" sldId="2147483763"/>
            <pc:sldLayoutMk cId="3543714412" sldId="2147483777"/>
          </pc:sldLayoutMkLst>
        </pc:sldLayoutChg>
        <pc:sldLayoutChg chg="del">
          <pc:chgData name="Danny Lobo" userId="f668070511f7febc" providerId="LiveId" clId="{CE9C5FBD-0D57-4216-806A-BE3B833C491C}" dt="2020-10-28T20:11:10.687" v="1072" actId="2696"/>
          <pc:sldLayoutMkLst>
            <pc:docMk/>
            <pc:sldMasterMk cId="4202003209" sldId="2147483763"/>
            <pc:sldLayoutMk cId="1907132443" sldId="2147483778"/>
          </pc:sldLayoutMkLst>
        </pc:sldLayoutChg>
        <pc:sldLayoutChg chg="del">
          <pc:chgData name="Danny Lobo" userId="f668070511f7febc" providerId="LiveId" clId="{CE9C5FBD-0D57-4216-806A-BE3B833C491C}" dt="2020-10-28T20:11:10.851" v="1081" actId="2696"/>
          <pc:sldLayoutMkLst>
            <pc:docMk/>
            <pc:sldMasterMk cId="4202003209" sldId="2147483763"/>
            <pc:sldLayoutMk cId="2702052792" sldId="214748377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5AF5C62E-6AF1-4D07-87B3-EB0051E0E889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E549F4FA-353B-4474-9EE2-78B3A6FFF130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290423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47763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100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50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D4C516C4-2018-4AFA-B017-B509B63A5C18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BA1E61F-5D6C-4B6E-AA30-B3402EFA213C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272630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184DA70-C731-4C70-880D-CCD4705E623C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noProof="0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58ED5FC2-B791-4E6F-B8F3-CF99346B6D38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B2ACF74D-0633-4A72-B98A-C91D154EDDD9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252446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8834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669F6516-C7D6-4CA2-8CAE-09EE15201615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8081BD2A-D389-4F52-B8F2-8A98A57A80D9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204002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CAA57E00-82DE-42EB-AFCC-772FA41E1CED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66D9625-FFF2-4D09-9F6F-154048AB0CA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407368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545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20869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noProof="0" smtClean="0"/>
              <a:t>10/28/2020</a:t>
            </a:fld>
            <a:endParaRPr lang="en-US" noProof="0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AD8292E6-916C-4425-893D-06BEC6EA6328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7B1BEADF-5BBA-41B2-8ADA-AED49FD2AB0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27895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10/28/2020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9940070A-2E36-4C03-BD8F-594D30A7F67B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420200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675" r:id="rId13"/>
    <p:sldLayoutId id="2147483684" r:id="rId14"/>
    <p:sldLayoutId id="214748367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elroylobo@live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www.pngall.com/light-bulb-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light-bulb-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elroylobo@live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tint val="75000"/>
                <a:shade val="58000"/>
                <a:satMod val="120000"/>
              </a:schemeClr>
              <a:schemeClr val="bg2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B23EB10-011B-4BBD-9AE6-2635567A1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1360493"/>
            <a:ext cx="4972511" cy="3106732"/>
          </a:xfrm>
        </p:spPr>
        <p:txBody>
          <a:bodyPr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API World 2020- Hackathon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>
            <a:normAutofit/>
          </a:bodyPr>
          <a:lstStyle/>
          <a:p>
            <a:r>
              <a:rPr lang="en-US" dirty="0"/>
              <a:t>Elroy lobo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29B9B-8DBF-4BB8-A691-CEF60AEB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22" y="1722116"/>
            <a:ext cx="3376350" cy="6837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2AC60D-8069-4A2F-B25E-A11DC8EDD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9440" y="3589867"/>
            <a:ext cx="2831405" cy="28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1796890"/>
            <a:ext cx="3205480" cy="58758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About me: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782" y="633875"/>
            <a:ext cx="7238219" cy="55902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 am aspiring data scientist and a student pursuing a computer major at University of California (SC)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/>
              <a:t>While I am conversant with Django and other UI frameworks, I wanted to focus on the data science aspects of the hackathon and not get weighed* down by the UI aspects (e.g. react). </a:t>
            </a:r>
          </a:p>
          <a:p>
            <a:pPr marL="0" indent="0" algn="ctr">
              <a:buNone/>
            </a:pPr>
            <a:r>
              <a:rPr lang="en-US" dirty="0"/>
              <a:t>Hence, I focused on using the Here Dev REST API (as a primary data source) and then build my own python app. The advantage of using Python </a:t>
            </a:r>
            <a:r>
              <a:rPr lang="en-US" sz="1200" i="1" dirty="0"/>
              <a:t>(as opposed to say Java)</a:t>
            </a:r>
            <a:r>
              <a:rPr lang="en-US" dirty="0"/>
              <a:t> is the rich set of AI/ML/NLP libraries available 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(* I also have a full course load going now and hence had very limited time to prototype my idea :))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/>
              <a:t> </a:t>
            </a: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787B84E5-A3F3-4823-BD91-45E97E44B3C1}"/>
              </a:ext>
            </a:extLst>
          </p:cNvPr>
          <p:cNvSpPr txBox="1">
            <a:spLocks/>
          </p:cNvSpPr>
          <p:nvPr/>
        </p:nvSpPr>
        <p:spPr>
          <a:xfrm>
            <a:off x="634999" y="4473526"/>
            <a:ext cx="3205480" cy="75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Elroy Lobo,</a:t>
            </a:r>
          </a:p>
          <a:p>
            <a:r>
              <a:rPr lang="en-US" dirty="0">
                <a:solidFill>
                  <a:srgbClr val="002060"/>
                </a:solidFill>
              </a:rPr>
              <a:t>San Jose, </a:t>
            </a:r>
          </a:p>
          <a:p>
            <a:r>
              <a:rPr lang="en-US" dirty="0">
                <a:solidFill>
                  <a:srgbClr val="002060"/>
                </a:solidFill>
              </a:rPr>
              <a:t>CA, USA: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1B45EF5-0308-404D-8EE1-71D1324F2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r="3996"/>
          <a:stretch/>
        </p:blipFill>
        <p:spPr bwMode="auto">
          <a:xfrm>
            <a:off x="1792872" y="2548523"/>
            <a:ext cx="1193159" cy="176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8">
            <a:extLst>
              <a:ext uri="{FF2B5EF4-FFF2-40B4-BE49-F238E27FC236}">
                <a16:creationId xmlns:a16="http://schemas.microsoft.com/office/drawing/2014/main" id="{894B7736-C0EF-4931-B66F-E474B92EC398}"/>
              </a:ext>
            </a:extLst>
          </p:cNvPr>
          <p:cNvSpPr txBox="1">
            <a:spLocks/>
          </p:cNvSpPr>
          <p:nvPr/>
        </p:nvSpPr>
        <p:spPr>
          <a:xfrm>
            <a:off x="634999" y="5225689"/>
            <a:ext cx="3205480" cy="75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hlinkClick r:id="rId4"/>
              </a:rPr>
              <a:t>elroylobo@live.com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+1 669-210-3968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2B56-74BF-47D4-B1CD-AF93A810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goal: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50FE-08C8-4530-B722-29C38A359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5103" y="1955410"/>
            <a:ext cx="10207049" cy="32918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Using AI/ML/NLP find business with certain user-defined characteristics. </a:t>
            </a:r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lvl="1" fontAlgn="base"/>
            <a:r>
              <a:rPr lang="en-US" i="1" dirty="0"/>
              <a:t>Is the business offering new promotions (e.g. discounts)?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.. Who doesn’t like to save?</a:t>
            </a:r>
          </a:p>
          <a:p>
            <a:pPr lvl="1" fontAlgn="base"/>
            <a:r>
              <a:rPr lang="en-US" i="1" dirty="0"/>
              <a:t>Which Starbucks is open at late hours?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.. I was busy at work, but I want to pick up my fav latte.</a:t>
            </a:r>
          </a:p>
          <a:p>
            <a:pPr lvl="1" fontAlgn="base"/>
            <a:r>
              <a:rPr lang="en-US" i="1" dirty="0"/>
              <a:t>Which CVS is co-located in a supermarket?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… I am busy and want to do pick up medicines when I am doing my grocery run</a:t>
            </a:r>
          </a:p>
          <a:p>
            <a:pPr lvl="1" fontAlgn="base"/>
            <a:r>
              <a:rPr lang="en-US" i="1" dirty="0"/>
              <a:t>Is the business hiring?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… I could get a coffee and probably check out the business too while I am there</a:t>
            </a:r>
          </a:p>
          <a:p>
            <a:pPr marL="274320" lvl="1" indent="0" fontAlgn="base">
              <a:buNone/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:	:	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5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2B56-74BF-47D4-B1CD-AF93A810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5A6B370-9BB7-4D1E-80E0-535EFC026C99}"/>
              </a:ext>
            </a:extLst>
          </p:cNvPr>
          <p:cNvSpPr/>
          <p:nvPr/>
        </p:nvSpPr>
        <p:spPr>
          <a:xfrm>
            <a:off x="1362079" y="1790530"/>
            <a:ext cx="923922" cy="2927365"/>
          </a:xfrm>
          <a:prstGeom prst="wedgeRoundRectCallout">
            <a:avLst>
              <a:gd name="adj1" fmla="val -84145"/>
              <a:gd name="adj2" fmla="val 5696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INPUT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(in natural language)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endParaRPr lang="en-US" sz="9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  <a:latin typeface="Abadi" panose="020B0604020104020204" pitchFamily="34" charset="0"/>
              </a:rPr>
              <a:t>Which CVS is co-located within Target around me?</a:t>
            </a:r>
          </a:p>
        </p:txBody>
      </p: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5F49744D-FB3D-431E-8AD2-873546B3FD44}"/>
              </a:ext>
            </a:extLst>
          </p:cNvPr>
          <p:cNvSpPr/>
          <p:nvPr/>
        </p:nvSpPr>
        <p:spPr>
          <a:xfrm>
            <a:off x="4222917" y="1691695"/>
            <a:ext cx="5755860" cy="1735152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fontAlgn="base"/>
            <a:r>
              <a:rPr lang="en-US" dirty="0"/>
              <a:t>AI/ML</a:t>
            </a:r>
          </a:p>
          <a:p>
            <a:pPr lvl="1" fontAlgn="base"/>
            <a:r>
              <a:rPr lang="en-US" dirty="0"/>
              <a:t>Web Scraping</a:t>
            </a:r>
          </a:p>
          <a:p>
            <a:pPr lvl="1" fontAlgn="base"/>
            <a:r>
              <a:rPr lang="en-US" dirty="0"/>
              <a:t>NLP (Natural language processing) libraries</a:t>
            </a:r>
          </a:p>
          <a:p>
            <a:pPr lvl="1" fontAlgn="base"/>
            <a:r>
              <a:rPr lang="en-US" dirty="0"/>
              <a:t>Alexa/Siri integration</a:t>
            </a:r>
          </a:p>
          <a:p>
            <a:pPr algn="ctr"/>
            <a:endParaRPr lang="en-US" dirty="0"/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31752E60-75A1-4F9B-BE9F-5C6DF61023BC}"/>
              </a:ext>
            </a:extLst>
          </p:cNvPr>
          <p:cNvSpPr/>
          <p:nvPr/>
        </p:nvSpPr>
        <p:spPr>
          <a:xfrm>
            <a:off x="3342483" y="4468569"/>
            <a:ext cx="2869809" cy="108321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Dev REST APIs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EC58D6A-F92A-40BE-A956-248F360594F6}"/>
              </a:ext>
            </a:extLst>
          </p:cNvPr>
          <p:cNvSpPr/>
          <p:nvPr/>
        </p:nvSpPr>
        <p:spPr>
          <a:xfrm>
            <a:off x="9251600" y="3517241"/>
            <a:ext cx="2054352" cy="1902655"/>
          </a:xfrm>
          <a:prstGeom prst="wedgeEllipseCallout">
            <a:avLst>
              <a:gd name="adj1" fmla="val -111223"/>
              <a:gd name="adj2" fmla="val 4028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Output: </a:t>
            </a:r>
          </a:p>
          <a:p>
            <a:pPr algn="ctr"/>
            <a:r>
              <a:rPr lang="en-US" dirty="0">
                <a:solidFill>
                  <a:srgbClr val="0070C0"/>
                </a:solidFill>
                <a:latin typeface="Freestyle Script" panose="030804020302050B0404" pitchFamily="66" charset="0"/>
              </a:rPr>
              <a:t>CVS on 123 Smith Ave, San Jose is located within Target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241C61-A53A-409B-AFEC-619918A4BE4A}"/>
              </a:ext>
            </a:extLst>
          </p:cNvPr>
          <p:cNvCxnSpPr>
            <a:cxnSpLocks/>
          </p:cNvCxnSpPr>
          <p:nvPr/>
        </p:nvCxnSpPr>
        <p:spPr>
          <a:xfrm>
            <a:off x="4389119" y="3426847"/>
            <a:ext cx="0" cy="98449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2D7C26-0D7E-41CD-A471-30CAE68F5A91}"/>
              </a:ext>
            </a:extLst>
          </p:cNvPr>
          <p:cNvSpPr txBox="1"/>
          <p:nvPr/>
        </p:nvSpPr>
        <p:spPr>
          <a:xfrm>
            <a:off x="4389119" y="3593692"/>
            <a:ext cx="502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Converts user input into REST API parameters</a:t>
            </a:r>
          </a:p>
          <a:p>
            <a:r>
              <a:rPr lang="en-US" dirty="0"/>
              <a:t>e.g. &amp;location, &amp;type, etc.</a:t>
            </a:r>
          </a:p>
        </p:txBody>
      </p:sp>
      <p:sp>
        <p:nvSpPr>
          <p:cNvPr id="17" name="Rectangle: Beveled 16">
            <a:extLst>
              <a:ext uri="{FF2B5EF4-FFF2-40B4-BE49-F238E27FC236}">
                <a16:creationId xmlns:a16="http://schemas.microsoft.com/office/drawing/2014/main" id="{BE825953-627D-49FE-ADEB-53144B244779}"/>
              </a:ext>
            </a:extLst>
          </p:cNvPr>
          <p:cNvSpPr/>
          <p:nvPr/>
        </p:nvSpPr>
        <p:spPr>
          <a:xfrm>
            <a:off x="2428939" y="1739908"/>
            <a:ext cx="1488675" cy="2620810"/>
          </a:xfrm>
          <a:prstGeom prst="bevel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PySimpleGUI</a:t>
            </a:r>
            <a:endParaRPr lang="en-US" sz="1200" dirty="0"/>
          </a:p>
          <a:p>
            <a:pPr algn="ctr"/>
            <a:r>
              <a:rPr lang="en-US" sz="1200" dirty="0"/>
              <a:t>(UI)</a:t>
            </a:r>
          </a:p>
          <a:p>
            <a:pPr algn="ctr"/>
            <a:endParaRPr lang="en-US" sz="1100" dirty="0"/>
          </a:p>
          <a:p>
            <a:pPr algn="ctr"/>
            <a:r>
              <a:rPr lang="en-US" sz="1100" i="1" dirty="0"/>
              <a:t>(Can be replaced by DJANGO, React, etc.)</a:t>
            </a:r>
          </a:p>
          <a:p>
            <a:pPr algn="ctr"/>
            <a:endParaRPr lang="en-US" dirty="0"/>
          </a:p>
        </p:txBody>
      </p:sp>
      <p:sp>
        <p:nvSpPr>
          <p:cNvPr id="18" name="Rectangle: Beveled 17">
            <a:extLst>
              <a:ext uri="{FF2B5EF4-FFF2-40B4-BE49-F238E27FC236}">
                <a16:creationId xmlns:a16="http://schemas.microsoft.com/office/drawing/2014/main" id="{E2E3CCDE-D20D-41EB-A86A-490296B84767}"/>
              </a:ext>
            </a:extLst>
          </p:cNvPr>
          <p:cNvSpPr/>
          <p:nvPr/>
        </p:nvSpPr>
        <p:spPr>
          <a:xfrm>
            <a:off x="6575936" y="4214977"/>
            <a:ext cx="1485705" cy="1902655"/>
          </a:xfrm>
          <a:prstGeom prst="bevel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PySimpleGUI</a:t>
            </a:r>
            <a:endParaRPr lang="en-US" sz="1200" dirty="0"/>
          </a:p>
          <a:p>
            <a:pPr algn="ctr"/>
            <a:r>
              <a:rPr lang="en-US" sz="1200" dirty="0"/>
              <a:t>(UI)</a:t>
            </a:r>
          </a:p>
          <a:p>
            <a:pPr algn="ctr"/>
            <a:endParaRPr lang="en-US" sz="1100" dirty="0"/>
          </a:p>
          <a:p>
            <a:pPr algn="ctr"/>
            <a:r>
              <a:rPr lang="en-US" sz="1000" i="1" dirty="0"/>
              <a:t>(Can be replaced by DJANGO, React, etc.)</a:t>
            </a:r>
          </a:p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F5444-4C40-4820-ABD5-686690267DF3}"/>
              </a:ext>
            </a:extLst>
          </p:cNvPr>
          <p:cNvCxnSpPr/>
          <p:nvPr/>
        </p:nvCxnSpPr>
        <p:spPr>
          <a:xfrm>
            <a:off x="3917614" y="3026228"/>
            <a:ext cx="40245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250F92-94E2-4181-9177-C84F99A21AC3}"/>
              </a:ext>
            </a:extLst>
          </p:cNvPr>
          <p:cNvCxnSpPr>
            <a:cxnSpLocks/>
          </p:cNvCxnSpPr>
          <p:nvPr/>
        </p:nvCxnSpPr>
        <p:spPr>
          <a:xfrm>
            <a:off x="6212292" y="4926563"/>
            <a:ext cx="363645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57854C-F428-4E36-89EE-42DFDE991D7B}"/>
              </a:ext>
            </a:extLst>
          </p:cNvPr>
          <p:cNvCxnSpPr/>
          <p:nvPr/>
        </p:nvCxnSpPr>
        <p:spPr>
          <a:xfrm>
            <a:off x="2213223" y="3054220"/>
            <a:ext cx="40245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30DE698C-9EB8-49CA-AC46-68432F4C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2847" y="5178490"/>
            <a:ext cx="391324" cy="38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07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39896"/>
            <a:ext cx="10058400" cy="1609344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ui</a:t>
            </a:r>
            <a:r>
              <a:rPr lang="en-US" dirty="0"/>
              <a:t> (actually implemented </a:t>
            </a:r>
            <a:br>
              <a:rPr lang="en-US" dirty="0"/>
            </a:br>
            <a:r>
              <a:rPr lang="en-US" sz="1800" dirty="0">
                <a:solidFill>
                  <a:srgbClr val="0070C0"/>
                </a:solidFill>
              </a:rPr>
              <a:t>(Python source code included!) (</a:t>
            </a:r>
            <a:r>
              <a:rPr lang="en-US" sz="1800" dirty="0">
                <a:solidFill>
                  <a:srgbClr val="00B0F0"/>
                </a:solidFill>
              </a:rPr>
              <a:t>GUI was built using </a:t>
            </a:r>
            <a:r>
              <a:rPr lang="en-US" sz="1800" i="1" dirty="0" err="1">
                <a:solidFill>
                  <a:srgbClr val="00B0F0"/>
                </a:solidFill>
              </a:rPr>
              <a:t>pySimpleGUI</a:t>
            </a:r>
            <a:r>
              <a:rPr lang="en-US" sz="1800" dirty="0">
                <a:solidFill>
                  <a:srgbClr val="00B0F0"/>
                </a:solidFill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5A43A6-02CB-4EA6-9206-D3307F7EE9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806" y="1885937"/>
            <a:ext cx="3181309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AB0100-7BAB-483B-A473-B905D50D1C3D}"/>
              </a:ext>
            </a:extLst>
          </p:cNvPr>
          <p:cNvSpPr/>
          <p:nvPr/>
        </p:nvSpPr>
        <p:spPr>
          <a:xfrm>
            <a:off x="1260183" y="2218816"/>
            <a:ext cx="5756437" cy="104644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fontAlgn="base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Enter your address: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The address could be a complete address or just a city or a state… i.e. </a:t>
            </a:r>
            <a:r>
              <a:rPr lang="en-US" sz="1200" i="1" dirty="0">
                <a:solidFill>
                  <a:srgbClr val="595959"/>
                </a:solidFill>
                <a:latin typeface="Arial" panose="020B0604020202020204" pitchFamily="34" charset="0"/>
              </a:rPr>
              <a:t>free flowing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 Free flowing input was possible because the Here Dev RESTAPI (‘discover’) is flexible for providing this kind of generic search. </a:t>
            </a:r>
          </a:p>
        </p:txBody>
      </p:sp>
      <p:pic>
        <p:nvPicPr>
          <p:cNvPr id="7" name="Picture 6" descr="A picture containing object, light, table, sitting&#10;&#10;Description automatically generated">
            <a:extLst>
              <a:ext uri="{FF2B5EF4-FFF2-40B4-BE49-F238E27FC236}">
                <a16:creationId xmlns:a16="http://schemas.microsoft.com/office/drawing/2014/main" id="{D0B6960A-31C5-47D0-B955-E202DEC2C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75264" y="2621902"/>
            <a:ext cx="505688" cy="6742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FB16A3-7136-4BB1-A38A-D411C698CF64}"/>
              </a:ext>
            </a:extLst>
          </p:cNvPr>
          <p:cNvSpPr/>
          <p:nvPr/>
        </p:nvSpPr>
        <p:spPr>
          <a:xfrm>
            <a:off x="1826885" y="3393189"/>
            <a:ext cx="2433765" cy="52322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fontAlgn="base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Business type: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595959"/>
                </a:solidFill>
                <a:latin typeface="Arial" panose="020B0604020202020204" pitchFamily="34" charset="0"/>
              </a:rPr>
              <a:t>e.g. airport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89A161-5F48-4539-8690-0BA633D537E1}"/>
              </a:ext>
            </a:extLst>
          </p:cNvPr>
          <p:cNvSpPr/>
          <p:nvPr/>
        </p:nvSpPr>
        <p:spPr>
          <a:xfrm>
            <a:off x="8774460" y="5390887"/>
            <a:ext cx="2534242" cy="630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fontAlgn="base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Output:</a:t>
            </a:r>
          </a:p>
          <a:p>
            <a:pPr fontAlgn="base"/>
            <a:r>
              <a:rPr lang="en-US" sz="1050" b="1" dirty="0">
                <a:solidFill>
                  <a:srgbClr val="595959"/>
                </a:solidFill>
                <a:latin typeface="Arial" panose="020B0604020202020204" pitchFamily="34" charset="0"/>
              </a:rPr>
              <a:t>List of 5 airports around San Francisco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C75DA6-FAFE-47A3-BE6E-71587272C0E9}"/>
              </a:ext>
            </a:extLst>
          </p:cNvPr>
          <p:cNvSpPr/>
          <p:nvPr/>
        </p:nvSpPr>
        <p:spPr>
          <a:xfrm>
            <a:off x="3152704" y="3949316"/>
            <a:ext cx="3522406" cy="52322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fontAlgn="base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Slider to limit # of business to show: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595959"/>
                </a:solidFill>
                <a:latin typeface="Arial" panose="020B0604020202020204" pitchFamily="34" charset="0"/>
              </a:rPr>
              <a:t>e.g. airport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2E4B3-A450-43A3-84E4-382BBA3C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754340"/>
            <a:ext cx="4195156" cy="1274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5C68B-07EA-491B-B10C-5DA8F75ACA89}"/>
              </a:ext>
            </a:extLst>
          </p:cNvPr>
          <p:cNvSpPr txBox="1"/>
          <p:nvPr/>
        </p:nvSpPr>
        <p:spPr>
          <a:xfrm>
            <a:off x="663752" y="440484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snippet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27327A-DAF4-4672-AD53-6C6D67A1C06A}"/>
              </a:ext>
            </a:extLst>
          </p:cNvPr>
          <p:cNvCxnSpPr>
            <a:cxnSpLocks/>
          </p:cNvCxnSpPr>
          <p:nvPr/>
        </p:nvCxnSpPr>
        <p:spPr>
          <a:xfrm flipV="1">
            <a:off x="3152704" y="2349240"/>
            <a:ext cx="4349108" cy="188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924BE3-B271-46A3-B5CA-DA750A6B115C}"/>
              </a:ext>
            </a:extLst>
          </p:cNvPr>
          <p:cNvCxnSpPr/>
          <p:nvPr/>
        </p:nvCxnSpPr>
        <p:spPr>
          <a:xfrm flipH="1">
            <a:off x="2584580" y="2435290"/>
            <a:ext cx="5579706" cy="23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C86F45-B9A3-463E-BF42-F2B822039F38}"/>
              </a:ext>
            </a:extLst>
          </p:cNvPr>
          <p:cNvCxnSpPr/>
          <p:nvPr/>
        </p:nvCxnSpPr>
        <p:spPr>
          <a:xfrm flipH="1">
            <a:off x="3152704" y="2621902"/>
            <a:ext cx="5011582" cy="2631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1DB3D-A3B1-4D54-9B6E-5F22A88715EC}"/>
              </a:ext>
            </a:extLst>
          </p:cNvPr>
          <p:cNvCxnSpPr/>
          <p:nvPr/>
        </p:nvCxnSpPr>
        <p:spPr>
          <a:xfrm flipH="1">
            <a:off x="2724539" y="3088433"/>
            <a:ext cx="4777273" cy="240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B55B38-3A31-4C28-98C5-B0F96BCAE72C}"/>
              </a:ext>
            </a:extLst>
          </p:cNvPr>
          <p:cNvCxnSpPr/>
          <p:nvPr/>
        </p:nvCxnSpPr>
        <p:spPr>
          <a:xfrm>
            <a:off x="4683967" y="5103845"/>
            <a:ext cx="93306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EE361E-A1BD-4D81-BC11-0C515D1A7B92}"/>
              </a:ext>
            </a:extLst>
          </p:cNvPr>
          <p:cNvSpPr txBox="1"/>
          <p:nvPr/>
        </p:nvSpPr>
        <p:spPr>
          <a:xfrm>
            <a:off x="5504467" y="4763672"/>
            <a:ext cx="14329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Used /discover</a:t>
            </a:r>
          </a:p>
          <a:p>
            <a:r>
              <a:rPr lang="en-US" sz="1400" dirty="0">
                <a:solidFill>
                  <a:srgbClr val="00B0F0"/>
                </a:solidFill>
              </a:rPr>
              <a:t>REST API from</a:t>
            </a:r>
          </a:p>
          <a:p>
            <a:r>
              <a:rPr lang="en-US" sz="1400" dirty="0">
                <a:solidFill>
                  <a:srgbClr val="00B0F0"/>
                </a:solidFill>
              </a:rPr>
              <a:t>Here Dev</a:t>
            </a:r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17" y="741103"/>
            <a:ext cx="10058400" cy="1609344"/>
          </a:xfrm>
        </p:spPr>
        <p:txBody>
          <a:bodyPr/>
          <a:lstStyle/>
          <a:p>
            <a:r>
              <a:rPr lang="en-US" dirty="0"/>
              <a:t>Additional </a:t>
            </a:r>
            <a:r>
              <a:rPr lang="en-US" dirty="0" err="1"/>
              <a:t>ui</a:t>
            </a:r>
            <a:r>
              <a:rPr lang="en-US" dirty="0"/>
              <a:t> (proposed) </a:t>
            </a:r>
            <a:br>
              <a:rPr lang="en-US" dirty="0"/>
            </a:br>
            <a:r>
              <a:rPr lang="en-US" sz="1800" dirty="0">
                <a:solidFill>
                  <a:srgbClr val="0070C0"/>
                </a:solidFill>
              </a:rPr>
              <a:t>(Python source code included!) (</a:t>
            </a:r>
            <a:r>
              <a:rPr lang="en-US" sz="1800" dirty="0">
                <a:solidFill>
                  <a:srgbClr val="00B0F0"/>
                </a:solidFill>
              </a:rPr>
              <a:t>GUI was built using </a:t>
            </a:r>
            <a:r>
              <a:rPr lang="en-US" sz="1800" i="1" dirty="0" err="1">
                <a:solidFill>
                  <a:srgbClr val="00B0F0"/>
                </a:solidFill>
              </a:rPr>
              <a:t>pySimpleGUI</a:t>
            </a:r>
            <a:r>
              <a:rPr lang="en-US" sz="1800" i="1" dirty="0">
                <a:solidFill>
                  <a:srgbClr val="00B0F0"/>
                </a:solidFill>
              </a:rPr>
              <a:t> </a:t>
            </a:r>
            <a:r>
              <a:rPr lang="en-US" sz="1800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AB0100-7BAB-483B-A473-B905D50D1C3D}"/>
              </a:ext>
            </a:extLst>
          </p:cNvPr>
          <p:cNvSpPr/>
          <p:nvPr/>
        </p:nvSpPr>
        <p:spPr>
          <a:xfrm>
            <a:off x="1260183" y="2218816"/>
            <a:ext cx="5756437" cy="67710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fontAlgn="base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What do you want to search:</a:t>
            </a:r>
          </a:p>
          <a:p>
            <a:pPr lvl="1" fontAlgn="base"/>
            <a:r>
              <a:rPr 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e.g. </a:t>
            </a:r>
            <a:r>
              <a:rPr lang="en-US" sz="1200" i="1" dirty="0"/>
              <a:t>Which CVS is co-located in a supermarket?</a:t>
            </a:r>
          </a:p>
          <a:p>
            <a:pPr lvl="1" fontAlgn="base"/>
            <a:endParaRPr lang="en-US" sz="1200" i="1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 descr="A picture containing object, light, table, sitting&#10;&#10;Description automatically generated">
            <a:extLst>
              <a:ext uri="{FF2B5EF4-FFF2-40B4-BE49-F238E27FC236}">
                <a16:creationId xmlns:a16="http://schemas.microsoft.com/office/drawing/2014/main" id="{D0B6960A-31C5-47D0-B955-E202DEC2C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66334" y="3235707"/>
            <a:ext cx="505688" cy="674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52E4B3-A450-43A3-84E4-382BBA3CC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131245"/>
            <a:ext cx="4195156" cy="1274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5C68B-07EA-491B-B10C-5DA8F75ACA89}"/>
              </a:ext>
            </a:extLst>
          </p:cNvPr>
          <p:cNvSpPr txBox="1"/>
          <p:nvPr/>
        </p:nvSpPr>
        <p:spPr>
          <a:xfrm>
            <a:off x="968870" y="3680990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snippet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B55B38-3A31-4C28-98C5-B0F96BCAE72C}"/>
              </a:ext>
            </a:extLst>
          </p:cNvPr>
          <p:cNvCxnSpPr>
            <a:cxnSpLocks/>
          </p:cNvCxnSpPr>
          <p:nvPr/>
        </p:nvCxnSpPr>
        <p:spPr>
          <a:xfrm flipV="1">
            <a:off x="3152704" y="4478694"/>
            <a:ext cx="2252728" cy="12129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EE361E-A1BD-4D81-BC11-0C515D1A7B92}"/>
              </a:ext>
            </a:extLst>
          </p:cNvPr>
          <p:cNvSpPr txBox="1"/>
          <p:nvPr/>
        </p:nvSpPr>
        <p:spPr>
          <a:xfrm>
            <a:off x="5405432" y="3828160"/>
            <a:ext cx="11482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F0"/>
                </a:solidFill>
              </a:rPr>
              <a:t>- First supermarkets will be found using</a:t>
            </a:r>
          </a:p>
          <a:p>
            <a:r>
              <a:rPr lang="en-US" sz="1000" dirty="0">
                <a:solidFill>
                  <a:srgbClr val="00B0F0"/>
                </a:solidFill>
              </a:rPr>
              <a:t>&amp;q= supermarkets</a:t>
            </a:r>
          </a:p>
          <a:p>
            <a:endParaRPr lang="en-US" sz="1000" dirty="0">
              <a:solidFill>
                <a:srgbClr val="00B0F0"/>
              </a:solidFill>
            </a:endParaRPr>
          </a:p>
          <a:p>
            <a:r>
              <a:rPr lang="en-US" sz="1000" dirty="0">
                <a:solidFill>
                  <a:srgbClr val="00B0F0"/>
                </a:solidFill>
              </a:rPr>
              <a:t>Then another search will be done using the above results + append ‘CVS’ to &amp;q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5F1064-F1DA-4885-AFA8-77DF7AC27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701" y="1614195"/>
            <a:ext cx="4519114" cy="20213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AFC748-E781-49EF-BEDD-F05082AB3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620" y="3798931"/>
            <a:ext cx="3790950" cy="18383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27327A-DAF4-4672-AD53-6C6D67A1C06A}"/>
              </a:ext>
            </a:extLst>
          </p:cNvPr>
          <p:cNvCxnSpPr>
            <a:cxnSpLocks/>
          </p:cNvCxnSpPr>
          <p:nvPr/>
        </p:nvCxnSpPr>
        <p:spPr>
          <a:xfrm>
            <a:off x="3331029" y="2726755"/>
            <a:ext cx="4833257" cy="43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43272B-B869-4105-940A-A992246115A3}"/>
              </a:ext>
            </a:extLst>
          </p:cNvPr>
          <p:cNvCxnSpPr/>
          <p:nvPr/>
        </p:nvCxnSpPr>
        <p:spPr>
          <a:xfrm flipH="1">
            <a:off x="5979562" y="3296153"/>
            <a:ext cx="2932533" cy="67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BAAB22-E526-4A25-A2C4-653F95112498}"/>
              </a:ext>
            </a:extLst>
          </p:cNvPr>
          <p:cNvCxnSpPr>
            <a:stCxn id="27" idx="2"/>
          </p:cNvCxnSpPr>
          <p:nvPr/>
        </p:nvCxnSpPr>
        <p:spPr>
          <a:xfrm>
            <a:off x="5979562" y="5921041"/>
            <a:ext cx="479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89A161-5F48-4539-8690-0BA633D537E1}"/>
              </a:ext>
            </a:extLst>
          </p:cNvPr>
          <p:cNvSpPr/>
          <p:nvPr/>
        </p:nvSpPr>
        <p:spPr>
          <a:xfrm>
            <a:off x="6458624" y="5439726"/>
            <a:ext cx="4206266" cy="630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fontAlgn="base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Output:</a:t>
            </a:r>
          </a:p>
          <a:p>
            <a:pPr fontAlgn="base"/>
            <a:r>
              <a:rPr lang="en-US" sz="1050" b="1" dirty="0">
                <a:solidFill>
                  <a:srgbClr val="595959"/>
                </a:solidFill>
                <a:latin typeface="Arial" panose="020B0604020202020204" pitchFamily="34" charset="0"/>
              </a:rPr>
              <a:t>Business that has CVS collocated in a supermarket (Target in the above example)</a:t>
            </a:r>
          </a:p>
        </p:txBody>
      </p:sp>
    </p:spTree>
    <p:extLst>
      <p:ext uri="{BB962C8B-B14F-4D97-AF65-F5344CB8AC3E}">
        <p14:creationId xmlns:p14="http://schemas.microsoft.com/office/powerpoint/2010/main" val="192822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1796890"/>
            <a:ext cx="3205480" cy="58758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summary: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2996" y="633875"/>
            <a:ext cx="8114005" cy="55902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There are plethora of apps that show standard information about businesses but very few that can process normal human questions and provide meaningful information. The app uses  AI/ML/NLP and the </a:t>
            </a:r>
            <a:r>
              <a:rPr lang="en-US" dirty="0">
                <a:highlight>
                  <a:srgbClr val="FFFF00"/>
                </a:highlight>
              </a:rPr>
              <a:t>HERE DEV REST API </a:t>
            </a:r>
            <a:r>
              <a:rPr lang="en-US" dirty="0"/>
              <a:t>as data source.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 fontAlgn="base">
              <a:buNone/>
            </a:pPr>
            <a:r>
              <a:rPr lang="en-US" dirty="0"/>
              <a:t>The ability to process normal human queries is especially useful  when one is busy (e.g. driving) or those who are less computer savvy. </a:t>
            </a:r>
          </a:p>
          <a:p>
            <a:pPr marL="0" indent="0" algn="ctr" fontAlgn="base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Unlike a lot of examples on the Here Dev site that are front-end oriented and use some UI stack(react/flask/</a:t>
            </a:r>
            <a:r>
              <a:rPr lang="en-US" dirty="0" err="1"/>
              <a:t>ect</a:t>
            </a:r>
            <a:r>
              <a:rPr lang="en-US" dirty="0"/>
              <a:t>), I have focused on using the Dev Here REST API for data source and providing value add building my own logic for AI/ML/NLP. This is very useful for data science folks such as me. </a:t>
            </a:r>
            <a:endParaRPr lang="en-US" dirty="0">
              <a:effectLst/>
            </a:endParaRP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787B84E5-A3F3-4823-BD91-45E97E44B3C1}"/>
              </a:ext>
            </a:extLst>
          </p:cNvPr>
          <p:cNvSpPr txBox="1">
            <a:spLocks/>
          </p:cNvSpPr>
          <p:nvPr/>
        </p:nvSpPr>
        <p:spPr>
          <a:xfrm>
            <a:off x="634999" y="4473526"/>
            <a:ext cx="3205480" cy="75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hlinkClick r:id="rId3"/>
              </a:rPr>
              <a:t>elroylobo@live.com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+1 669-210-3968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425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FAF7B5-E40C-46BE-9C83-DA251FCAE6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29FA76-0C86-4BF1-99F1-A3115FBFFA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A43D08-F4F9-4D95-9CB2-7DE374416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719</Words>
  <Application>Microsoft Office PowerPoint</Application>
  <PresentationFormat>Widescreen</PresentationFormat>
  <Paragraphs>77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Abadi</vt:lpstr>
      <vt:lpstr>Arial</vt:lpstr>
      <vt:lpstr>Freestyle Script</vt:lpstr>
      <vt:lpstr>Rockwell</vt:lpstr>
      <vt:lpstr>Rockwell Condensed</vt:lpstr>
      <vt:lpstr>Wingdings</vt:lpstr>
      <vt:lpstr>Wood Type</vt:lpstr>
      <vt:lpstr>API World 2020- Hackathon</vt:lpstr>
      <vt:lpstr>About me:</vt:lpstr>
      <vt:lpstr>APP goal:</vt:lpstr>
      <vt:lpstr>Technologies used:</vt:lpstr>
      <vt:lpstr>Basic ui (actually implemented  (Python source code included!) (GUI was built using pySimpleGUI)</vt:lpstr>
      <vt:lpstr>Additional ui (proposed)  (Python source code included!) (GUI was built using pySimpleGUI )</vt:lpstr>
      <vt:lpstr>summary: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World 2020- Hackathon</dc:title>
  <dc:creator>Lobo, Danny</dc:creator>
  <cp:lastModifiedBy>Lobo, Danny</cp:lastModifiedBy>
  <cp:revision>5</cp:revision>
  <dcterms:created xsi:type="dcterms:W3CDTF">2020-10-28T18:56:26Z</dcterms:created>
  <dcterms:modified xsi:type="dcterms:W3CDTF">2020-10-28T20:34:25Z</dcterms:modified>
</cp:coreProperties>
</file>